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1"/>
  </p:notesMasterIdLst>
  <p:sldIdLst>
    <p:sldId id="774" r:id="rId2"/>
    <p:sldId id="391" r:id="rId3"/>
    <p:sldId id="786" r:id="rId4"/>
    <p:sldId id="787" r:id="rId5"/>
    <p:sldId id="788" r:id="rId6"/>
    <p:sldId id="789" r:id="rId7"/>
    <p:sldId id="790" r:id="rId8"/>
    <p:sldId id="792" r:id="rId9"/>
    <p:sldId id="795" r:id="rId10"/>
    <p:sldId id="794" r:id="rId11"/>
    <p:sldId id="785" r:id="rId12"/>
    <p:sldId id="798" r:id="rId13"/>
    <p:sldId id="799" r:id="rId14"/>
    <p:sldId id="797" r:id="rId15"/>
    <p:sldId id="800" r:id="rId16"/>
    <p:sldId id="801" r:id="rId17"/>
    <p:sldId id="803" r:id="rId18"/>
    <p:sldId id="399" r:id="rId19"/>
    <p:sldId id="40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0"/>
    <p:restoredTop sz="94795"/>
  </p:normalViewPr>
  <p:slideViewPr>
    <p:cSldViewPr snapToGrid="0" snapToObjects="1">
      <p:cViewPr varScale="1">
        <p:scale>
          <a:sx n="116" d="100"/>
          <a:sy n="116" d="100"/>
        </p:scale>
        <p:origin x="18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777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02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49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13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353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14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91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41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3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515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4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265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584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52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65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8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77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9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43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3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0543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al Procesamiento a Color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3B2918-1BDC-7543-836D-67BA72D0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85" y="382969"/>
            <a:ext cx="4600575" cy="472440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E069B2C-81A1-6B4A-8A2F-61B9BA54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CAA934-E846-604E-991C-62A724E2DD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19" y="285758"/>
            <a:ext cx="4619625" cy="47339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96E25FB-6A43-F74A-A6C9-25B468663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04BB4F3-DA67-7D4E-B771-E6DC7F66F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3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357870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E72E21-D584-D544-AAED-2AAA2DDBECD4}"/>
              </a:ext>
            </a:extLst>
          </p:cNvPr>
          <p:cNvSpPr/>
          <p:nvPr/>
        </p:nvSpPr>
        <p:spPr>
          <a:xfrm>
            <a:off x="1612401" y="378318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-462645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1E1DD-2FCB-7E41-A557-87048EFBD255}"/>
              </a:ext>
            </a:extLst>
          </p:cNvPr>
          <p:cNvCxnSpPr/>
          <p:nvPr/>
        </p:nvCxnSpPr>
        <p:spPr>
          <a:xfrm flipV="1">
            <a:off x="3390710" y="787208"/>
            <a:ext cx="0" cy="223200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E569A-D94F-F54C-B88F-1076848D2820}"/>
              </a:ext>
            </a:extLst>
          </p:cNvPr>
          <p:cNvCxnSpPr>
            <a:cxnSpLocks/>
          </p:cNvCxnSpPr>
          <p:nvPr/>
        </p:nvCxnSpPr>
        <p:spPr>
          <a:xfrm flipH="1">
            <a:off x="2034054" y="2987566"/>
            <a:ext cx="1356658" cy="980087"/>
          </a:xfrm>
          <a:prstGeom prst="straightConnector1">
            <a:avLst/>
          </a:prstGeom>
          <a:ln w="69850">
            <a:solidFill>
              <a:srgbClr val="FF3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98273-9998-5B47-9C44-AD42FD86DD16}"/>
              </a:ext>
            </a:extLst>
          </p:cNvPr>
          <p:cNvSpPr txBox="1"/>
          <p:nvPr/>
        </p:nvSpPr>
        <p:spPr>
          <a:xfrm>
            <a:off x="2243518" y="378216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BD915-1FE9-2046-9357-AAADF3AE6BE6}"/>
              </a:ext>
            </a:extLst>
          </p:cNvPr>
          <p:cNvSpPr txBox="1"/>
          <p:nvPr/>
        </p:nvSpPr>
        <p:spPr>
          <a:xfrm>
            <a:off x="5346718" y="313114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6AAEB-D1A9-ED48-BB40-E8544B0F5459}"/>
              </a:ext>
            </a:extLst>
          </p:cNvPr>
          <p:cNvSpPr txBox="1"/>
          <p:nvPr/>
        </p:nvSpPr>
        <p:spPr>
          <a:xfrm>
            <a:off x="3416747" y="795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6FB39-5B44-D541-9AAC-6FBED240E7E7}"/>
              </a:ext>
            </a:extLst>
          </p:cNvPr>
          <p:cNvSpPr/>
          <p:nvPr/>
        </p:nvSpPr>
        <p:spPr>
          <a:xfrm>
            <a:off x="4143513" y="1931812"/>
            <a:ext cx="78828" cy="914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62F852-E4C6-1B41-ABDF-8E947A2C0D72}"/>
              </a:ext>
            </a:extLst>
          </p:cNvPr>
          <p:cNvSpPr/>
          <p:nvPr/>
        </p:nvSpPr>
        <p:spPr>
          <a:xfrm>
            <a:off x="4119866" y="3414548"/>
            <a:ext cx="78828" cy="9146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439417-6F61-3C4E-83DE-C02AFA4F5DA3}"/>
              </a:ext>
            </a:extLst>
          </p:cNvPr>
          <p:cNvSpPr/>
          <p:nvPr/>
        </p:nvSpPr>
        <p:spPr>
          <a:xfrm>
            <a:off x="2697030" y="3426375"/>
            <a:ext cx="78828" cy="914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EAF64A-654C-2F49-A2C5-0E3A87C593A8}"/>
              </a:ext>
            </a:extLst>
          </p:cNvPr>
          <p:cNvSpPr/>
          <p:nvPr/>
        </p:nvSpPr>
        <p:spPr>
          <a:xfrm>
            <a:off x="2700973" y="1908948"/>
            <a:ext cx="78828" cy="91462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7761DB-E400-0248-9CCF-DED0D410C088}"/>
              </a:ext>
            </a:extLst>
          </p:cNvPr>
          <p:cNvSpPr/>
          <p:nvPr/>
        </p:nvSpPr>
        <p:spPr>
          <a:xfrm>
            <a:off x="3359183" y="1455691"/>
            <a:ext cx="78828" cy="914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0737-39D0-8443-A75B-6C918232CFE4}"/>
              </a:ext>
            </a:extLst>
          </p:cNvPr>
          <p:cNvSpPr txBox="1"/>
          <p:nvPr/>
        </p:nvSpPr>
        <p:spPr>
          <a:xfrm>
            <a:off x="2945536" y="1274022"/>
            <a:ext cx="4026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Azul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348AE-48E6-3943-9067-87D369F83A16}"/>
              </a:ext>
            </a:extLst>
          </p:cNvPr>
          <p:cNvSpPr txBox="1"/>
          <p:nvPr/>
        </p:nvSpPr>
        <p:spPr>
          <a:xfrm>
            <a:off x="2049954" y="1807790"/>
            <a:ext cx="61747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Magenta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A90B8-30FE-704D-9D90-B23C1A94684A}"/>
              </a:ext>
            </a:extLst>
          </p:cNvPr>
          <p:cNvSpPr txBox="1"/>
          <p:nvPr/>
        </p:nvSpPr>
        <p:spPr>
          <a:xfrm>
            <a:off x="2709353" y="3531285"/>
            <a:ext cx="4187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Trebuchet MS" panose="020B0703020202090204" pitchFamily="34" charset="0"/>
              </a:rPr>
              <a:t>Rojo</a:t>
            </a:r>
            <a:endParaRPr lang="en-US" sz="9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4DEFB-742A-AB4E-8127-AA7208B4C693}"/>
              </a:ext>
            </a:extLst>
          </p:cNvPr>
          <p:cNvSpPr txBox="1"/>
          <p:nvPr/>
        </p:nvSpPr>
        <p:spPr>
          <a:xfrm>
            <a:off x="3840073" y="3520763"/>
            <a:ext cx="67358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Amarillo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837A4-1367-F948-9E19-9393B8464EDA}"/>
              </a:ext>
            </a:extLst>
          </p:cNvPr>
          <p:cNvSpPr txBox="1"/>
          <p:nvPr/>
        </p:nvSpPr>
        <p:spPr>
          <a:xfrm>
            <a:off x="4777906" y="3030572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Verde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C1679-00FD-3D4D-B562-19F34C5102A1}"/>
              </a:ext>
            </a:extLst>
          </p:cNvPr>
          <p:cNvCxnSpPr>
            <a:cxnSpLocks/>
          </p:cNvCxnSpPr>
          <p:nvPr/>
        </p:nvCxnSpPr>
        <p:spPr>
          <a:xfrm>
            <a:off x="3390711" y="2995449"/>
            <a:ext cx="2309319" cy="0"/>
          </a:xfrm>
          <a:prstGeom prst="straightConnector1">
            <a:avLst/>
          </a:prstGeom>
          <a:ln w="69850">
            <a:solidFill>
              <a:srgbClr val="1F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D12B8FD-63AB-7D46-B3C7-881C0CD653CA}"/>
              </a:ext>
            </a:extLst>
          </p:cNvPr>
          <p:cNvSpPr/>
          <p:nvPr/>
        </p:nvSpPr>
        <p:spPr>
          <a:xfrm>
            <a:off x="4793840" y="2961292"/>
            <a:ext cx="78828" cy="91462"/>
          </a:xfrm>
          <a:prstGeom prst="ellipse">
            <a:avLst/>
          </a:prstGeom>
          <a:solidFill>
            <a:srgbClr val="00FA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234898-7025-2F49-8E17-01FCDBF5E222}"/>
              </a:ext>
            </a:extLst>
          </p:cNvPr>
          <p:cNvSpPr txBox="1"/>
          <p:nvPr/>
        </p:nvSpPr>
        <p:spPr>
          <a:xfrm>
            <a:off x="3424543" y="2231553"/>
            <a:ext cx="38824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Gris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A89A3-C98B-624A-ACCE-1A24ECB63759}"/>
              </a:ext>
            </a:extLst>
          </p:cNvPr>
          <p:cNvSpPr txBox="1"/>
          <p:nvPr/>
        </p:nvSpPr>
        <p:spPr>
          <a:xfrm>
            <a:off x="4222342" y="1951264"/>
            <a:ext cx="5277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Blanco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C51C4-0C9A-B042-958D-DEC9903B70F1}"/>
              </a:ext>
            </a:extLst>
          </p:cNvPr>
          <p:cNvSpPr/>
          <p:nvPr/>
        </p:nvSpPr>
        <p:spPr>
          <a:xfrm rot="18583389">
            <a:off x="3464471" y="2578921"/>
            <a:ext cx="670035" cy="167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CF096-01D0-C740-986B-671C07106132}"/>
              </a:ext>
            </a:extLst>
          </p:cNvPr>
          <p:cNvSpPr/>
          <p:nvPr/>
        </p:nvSpPr>
        <p:spPr>
          <a:xfrm>
            <a:off x="3572020" y="2669632"/>
            <a:ext cx="78828" cy="914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0755C-DDAC-E24F-8D4E-9EA14E26532D}"/>
              </a:ext>
            </a:extLst>
          </p:cNvPr>
          <p:cNvSpPr/>
          <p:nvPr/>
        </p:nvSpPr>
        <p:spPr>
          <a:xfrm>
            <a:off x="3610288" y="277379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77146-465B-644F-AB6C-A9A739E57A6D}"/>
              </a:ext>
            </a:extLst>
          </p:cNvPr>
          <p:cNvSpPr txBox="1"/>
          <p:nvPr/>
        </p:nvSpPr>
        <p:spPr>
          <a:xfrm>
            <a:off x="4833254" y="1335927"/>
            <a:ext cx="4347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Cyan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DF259-B513-EA45-B36B-2FDC4DB1B844}"/>
              </a:ext>
            </a:extLst>
          </p:cNvPr>
          <p:cNvSpPr/>
          <p:nvPr/>
        </p:nvSpPr>
        <p:spPr>
          <a:xfrm>
            <a:off x="4793841" y="1440363"/>
            <a:ext cx="78828" cy="91462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BE503-979D-7A43-AC14-543CD495E3B2}"/>
              </a:ext>
            </a:extLst>
          </p:cNvPr>
          <p:cNvSpPr/>
          <p:nvPr/>
        </p:nvSpPr>
        <p:spPr>
          <a:xfrm>
            <a:off x="3250294" y="647540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49905-7D0C-0A41-9DF0-8DFC1324CFD8}"/>
              </a:ext>
            </a:extLst>
          </p:cNvPr>
          <p:cNvSpPr/>
          <p:nvPr/>
        </p:nvSpPr>
        <p:spPr>
          <a:xfrm>
            <a:off x="5479087" y="2593265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2E389F-5499-A946-8D89-D1D5CC525E65}"/>
              </a:ext>
            </a:extLst>
          </p:cNvPr>
          <p:cNvSpPr txBox="1"/>
          <p:nvPr/>
        </p:nvSpPr>
        <p:spPr>
          <a:xfrm>
            <a:off x="2772968" y="2805840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Negro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7FD680-3CF6-1142-B897-A32A5EBC707C}"/>
              </a:ext>
            </a:extLst>
          </p:cNvPr>
          <p:cNvSpPr/>
          <p:nvPr/>
        </p:nvSpPr>
        <p:spPr>
          <a:xfrm>
            <a:off x="3363128" y="2941584"/>
            <a:ext cx="78828" cy="9146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DE371D-2D96-264B-B2DB-4C51C7B23C08}"/>
              </a:ext>
            </a:extLst>
          </p:cNvPr>
          <p:cNvSpPr/>
          <p:nvPr/>
        </p:nvSpPr>
        <p:spPr>
          <a:xfrm>
            <a:off x="3859739" y="2279434"/>
            <a:ext cx="78828" cy="9146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6349B2FB-F692-614C-9695-31DF8FB5F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7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3448636" y="856376"/>
            <a:ext cx="219002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Imagen digital a color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5DEB3A2-8465-F248-9AC1-277510AB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4" y="4195584"/>
            <a:ext cx="6925294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La imagen a color de N x M pixeles es almacenada como tres matrices de NxM pixeles, una para cada color (R,G,B). Así, el color del pixel (i,j) queda definido por el color dado por R(i,j), G(i,j) y B(i,j).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C1CA30-33BC-E141-AB68-00DD918A2D9C}"/>
              </a:ext>
            </a:extLst>
          </p:cNvPr>
          <p:cNvSpPr/>
          <p:nvPr/>
        </p:nvSpPr>
        <p:spPr>
          <a:xfrm>
            <a:off x="3305807" y="1308538"/>
            <a:ext cx="1882173" cy="1946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EC103-7E62-614C-9F5A-6B35521EC057}"/>
              </a:ext>
            </a:extLst>
          </p:cNvPr>
          <p:cNvSpPr/>
          <p:nvPr/>
        </p:nvSpPr>
        <p:spPr>
          <a:xfrm>
            <a:off x="2898836" y="1621675"/>
            <a:ext cx="1882173" cy="1946584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4BF89-61C9-7A43-98B6-12894D748E33}"/>
              </a:ext>
            </a:extLst>
          </p:cNvPr>
          <p:cNvSpPr/>
          <p:nvPr/>
        </p:nvSpPr>
        <p:spPr>
          <a:xfrm>
            <a:off x="2508493" y="1939479"/>
            <a:ext cx="1882173" cy="194658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6C9-81BF-4640-B91B-5B2CBF97A337}"/>
              </a:ext>
            </a:extLst>
          </p:cNvPr>
          <p:cNvSpPr/>
          <p:nvPr/>
        </p:nvSpPr>
        <p:spPr>
          <a:xfrm>
            <a:off x="4136568" y="3587134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R</a:t>
            </a:r>
            <a:endParaRPr lang="en-US" sz="1600" dirty="0">
              <a:solidFill>
                <a:srgbClr val="FF00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1988B-C0C6-E44C-B31B-7394CADE8623}"/>
              </a:ext>
            </a:extLst>
          </p:cNvPr>
          <p:cNvSpPr/>
          <p:nvPr/>
        </p:nvSpPr>
        <p:spPr>
          <a:xfrm>
            <a:off x="4501236" y="3255122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6FF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G</a:t>
            </a:r>
            <a:endParaRPr lang="en-US" sz="1600" dirty="0">
              <a:solidFill>
                <a:srgbClr val="36FF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65CB8-0046-6548-9D4D-C9C1FF3E8DD6}"/>
              </a:ext>
            </a:extLst>
          </p:cNvPr>
          <p:cNvSpPr/>
          <p:nvPr/>
        </p:nvSpPr>
        <p:spPr>
          <a:xfrm>
            <a:off x="4891579" y="2895891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B</a:t>
            </a:r>
            <a:endParaRPr lang="en-US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E790C7-AAE5-5E41-B410-E9152798E0E8}"/>
              </a:ext>
            </a:extLst>
          </p:cNvPr>
          <p:cNvSpPr/>
          <p:nvPr/>
        </p:nvSpPr>
        <p:spPr>
          <a:xfrm>
            <a:off x="2673380" y="207316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1FCE1A-CDB0-7849-93AC-6AE58CF95929}"/>
              </a:ext>
            </a:extLst>
          </p:cNvPr>
          <p:cNvCxnSpPr>
            <a:cxnSpLocks/>
          </p:cNvCxnSpPr>
          <p:nvPr/>
        </p:nvCxnSpPr>
        <p:spPr>
          <a:xfrm flipH="1">
            <a:off x="2283036" y="1153777"/>
            <a:ext cx="1671439" cy="13508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E373A5-CDF0-DB47-84C2-2F40CAB948B7}"/>
              </a:ext>
            </a:extLst>
          </p:cNvPr>
          <p:cNvSpPr/>
          <p:nvPr/>
        </p:nvSpPr>
        <p:spPr>
          <a:xfrm>
            <a:off x="3063578" y="1769685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9B21FE-51D2-2940-AF2E-F5D561D64CE6}"/>
              </a:ext>
            </a:extLst>
          </p:cNvPr>
          <p:cNvSpPr/>
          <p:nvPr/>
        </p:nvSpPr>
        <p:spPr>
          <a:xfrm>
            <a:off x="3469538" y="145043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5D183-1049-DD4C-BBF9-D4E712A268E0}"/>
              </a:ext>
            </a:extLst>
          </p:cNvPr>
          <p:cNvSpPr txBox="1"/>
          <p:nvPr/>
        </p:nvSpPr>
        <p:spPr>
          <a:xfrm>
            <a:off x="1945191" y="2416567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372D7-2809-5548-BF90-704E02A28E59}"/>
              </a:ext>
            </a:extLst>
          </p:cNvPr>
          <p:cNvSpPr txBox="1"/>
          <p:nvPr/>
        </p:nvSpPr>
        <p:spPr>
          <a:xfrm>
            <a:off x="1065766" y="89785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R(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G(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 B(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0CAA-CBD8-304D-9CBB-0ECAE036EA5C}"/>
              </a:ext>
            </a:extLst>
          </p:cNvPr>
          <p:cNvCxnSpPr>
            <a:cxnSpLocks/>
          </p:cNvCxnSpPr>
          <p:nvPr/>
        </p:nvCxnSpPr>
        <p:spPr>
          <a:xfrm flipH="1" flipV="1">
            <a:off x="1380607" y="1308538"/>
            <a:ext cx="1241495" cy="764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4BFD9-32D8-7D4D-852D-92BD6C3AF981}"/>
              </a:ext>
            </a:extLst>
          </p:cNvPr>
          <p:cNvCxnSpPr>
            <a:cxnSpLocks/>
          </p:cNvCxnSpPr>
          <p:nvPr/>
        </p:nvCxnSpPr>
        <p:spPr>
          <a:xfrm flipH="1" flipV="1">
            <a:off x="2093997" y="1261936"/>
            <a:ext cx="970001" cy="523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AA6C28-CBCF-E440-81DA-7A62AA3B8389}"/>
              </a:ext>
            </a:extLst>
          </p:cNvPr>
          <p:cNvCxnSpPr>
            <a:cxnSpLocks/>
          </p:cNvCxnSpPr>
          <p:nvPr/>
        </p:nvCxnSpPr>
        <p:spPr>
          <a:xfrm flipH="1" flipV="1">
            <a:off x="2863634" y="1207475"/>
            <a:ext cx="645603" cy="298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Box 2">
            <a:extLst>
              <a:ext uri="{FF2B5EF4-FFF2-40B4-BE49-F238E27FC236}">
                <a16:creationId xmlns:a16="http://schemas.microsoft.com/office/drawing/2014/main" id="{55B7FE11-3B6B-EC46-A685-4A9B9432B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6925294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RGB: Cómo se almacena una imagen RGB 1/2 ]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0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2F3E4-1557-BA43-B594-F7703879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48" y="0"/>
            <a:ext cx="2734235" cy="5143500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72C18546-166E-6F41-845D-D5E27B7CB0EF}"/>
              </a:ext>
            </a:extLst>
          </p:cNvPr>
          <p:cNvSpPr/>
          <p:nvPr/>
        </p:nvSpPr>
        <p:spPr>
          <a:xfrm>
            <a:off x="1063848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0060F6F-5E4E-8A40-A2C6-9D4E209BE8AC}"/>
              </a:ext>
            </a:extLst>
          </p:cNvPr>
          <p:cNvSpPr/>
          <p:nvPr/>
        </p:nvSpPr>
        <p:spPr>
          <a:xfrm rot="10800000">
            <a:off x="3730827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9EAA7D41-857C-7C4A-BD25-CEAA86740EA5}"/>
              </a:ext>
            </a:extLst>
          </p:cNvPr>
          <p:cNvSpPr/>
          <p:nvPr/>
        </p:nvSpPr>
        <p:spPr>
          <a:xfrm>
            <a:off x="1063848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AB53F70-4BD4-4D4A-8551-AB0C51D51A15}"/>
              </a:ext>
            </a:extLst>
          </p:cNvPr>
          <p:cNvSpPr/>
          <p:nvPr/>
        </p:nvSpPr>
        <p:spPr>
          <a:xfrm rot="10800000">
            <a:off x="3730827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F4AB5240-71D6-E344-AC6D-7088929A62D0}"/>
              </a:ext>
            </a:extLst>
          </p:cNvPr>
          <p:cNvSpPr/>
          <p:nvPr/>
        </p:nvSpPr>
        <p:spPr>
          <a:xfrm>
            <a:off x="1063847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154C057D-9183-E942-802C-F7E9ED1C58F1}"/>
              </a:ext>
            </a:extLst>
          </p:cNvPr>
          <p:cNvSpPr/>
          <p:nvPr/>
        </p:nvSpPr>
        <p:spPr>
          <a:xfrm rot="10800000">
            <a:off x="3730826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6457A-8A15-6D4D-9B56-F800125D6B8C}"/>
              </a:ext>
            </a:extLst>
          </p:cNvPr>
          <p:cNvSpPr txBox="1"/>
          <p:nvPr/>
        </p:nvSpPr>
        <p:spPr>
          <a:xfrm>
            <a:off x="267631" y="557564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299DA-B693-D340-B8E8-55F3BE3AA062}"/>
              </a:ext>
            </a:extLst>
          </p:cNvPr>
          <p:cNvSpPr txBox="1"/>
          <p:nvPr/>
        </p:nvSpPr>
        <p:spPr>
          <a:xfrm>
            <a:off x="267630" y="2340917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C7B21-B404-5341-AA38-93C34DD40235}"/>
              </a:ext>
            </a:extLst>
          </p:cNvPr>
          <p:cNvSpPr txBox="1"/>
          <p:nvPr/>
        </p:nvSpPr>
        <p:spPr>
          <a:xfrm>
            <a:off x="267630" y="4143233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AA96D4-D9E5-3640-B888-E9DB8B58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6218"/>
            <a:ext cx="2218414" cy="2218414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B07DBB80-8981-5446-BDCD-4548969F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62" y="203621"/>
            <a:ext cx="16914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6F7AF-91C5-1469-9DB0-93DCB4DF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280740"/>
            <a:ext cx="4681251" cy="4675318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525E7F08-2385-81F9-F4A0-CBC453F2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90" y="280740"/>
            <a:ext cx="2747868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 de </a:t>
            </a:r>
          </a:p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Segmentación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3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25E7F08-2385-81F9-F4A0-CBC453F2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90" y="280740"/>
            <a:ext cx="2747868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 de </a:t>
            </a:r>
          </a:p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Segmentación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38038-D4D3-1CC5-47B6-E2FD351C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37" y="537241"/>
            <a:ext cx="5706875" cy="449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CB30F-2504-14B7-205B-7CBBB059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00" y="2092602"/>
            <a:ext cx="1587527" cy="15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46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75760" y="334886"/>
            <a:ext cx="5445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anose="020B0703020202090204" pitchFamily="34" charset="0"/>
              </a:rPr>
              <a:t>Segmentación por canal de color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E60C85-1280-EF44-A8CA-94CB228D6004}"/>
              </a:ext>
            </a:extLst>
          </p:cNvPr>
          <p:cNvGrpSpPr/>
          <p:nvPr/>
        </p:nvGrpSpPr>
        <p:grpSpPr>
          <a:xfrm>
            <a:off x="2609990" y="2518415"/>
            <a:ext cx="1921425" cy="1167494"/>
            <a:chOff x="2826846" y="3357887"/>
            <a:chExt cx="2561900" cy="1556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F094-E3DA-6C47-A1DA-801D6002FF5C}"/>
                </a:ext>
              </a:extLst>
            </p:cNvPr>
            <p:cNvSpPr/>
            <p:nvPr/>
          </p:nvSpPr>
          <p:spPr>
            <a:xfrm>
              <a:off x="2826846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00" dirty="0" err="1">
                  <a:solidFill>
                    <a:schemeClr val="tx1"/>
                  </a:solidFill>
                  <a:latin typeface="Trebuchet MS" panose="020B0703020202090204" pitchFamily="34" charset="0"/>
                </a:rPr>
                <a:t>Proc</a:t>
              </a:r>
              <a:endParaRPr lang="es-ES_tradnl" sz="1200" dirty="0">
                <a:solidFill>
                  <a:schemeClr val="tx1"/>
                </a:solidFill>
                <a:latin typeface="Trebuchet MS" panose="020B0703020202090204" pitchFamily="34" charset="0"/>
              </a:endParaRPr>
            </a:p>
            <a:p>
              <a:pPr algn="ctr"/>
              <a:r>
                <a:rPr lang="es-ES_tradnl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F8639E4-84D9-6444-A130-E7DAC8BE3F13}"/>
                </a:ext>
              </a:extLst>
            </p:cNvPr>
            <p:cNvSpPr/>
            <p:nvPr/>
          </p:nvSpPr>
          <p:spPr>
            <a:xfrm>
              <a:off x="370270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00" dirty="0" err="1">
                  <a:solidFill>
                    <a:schemeClr val="tx1"/>
                  </a:solidFill>
                  <a:latin typeface="Trebuchet MS" panose="020B0703020202090204" pitchFamily="34" charset="0"/>
                </a:rPr>
                <a:t>Proc</a:t>
              </a:r>
              <a:endParaRPr lang="es-ES_tradnl" sz="1200" dirty="0">
                <a:solidFill>
                  <a:schemeClr val="tx1"/>
                </a:solidFill>
                <a:latin typeface="Trebuchet MS" panose="020B0703020202090204" pitchFamily="34" charset="0"/>
              </a:endParaRPr>
            </a:p>
            <a:p>
              <a:pPr algn="ctr"/>
              <a:r>
                <a:rPr lang="es-ES_tradnl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D2A0F9E-0213-054F-97C4-74C7A31E023F}"/>
                </a:ext>
              </a:extLst>
            </p:cNvPr>
            <p:cNvSpPr/>
            <p:nvPr/>
          </p:nvSpPr>
          <p:spPr>
            <a:xfrm>
              <a:off x="461054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200" dirty="0" err="1">
                  <a:solidFill>
                    <a:schemeClr val="tx1"/>
                  </a:solidFill>
                  <a:latin typeface="Trebuchet MS" panose="020B0703020202090204" pitchFamily="34" charset="0"/>
                </a:rPr>
                <a:t>Proc</a:t>
              </a:r>
              <a:endParaRPr lang="es-ES_tradnl" sz="1200" dirty="0">
                <a:solidFill>
                  <a:schemeClr val="tx1"/>
                </a:solidFill>
                <a:latin typeface="Trebuchet MS" panose="020B0703020202090204" pitchFamily="34" charset="0"/>
              </a:endParaRPr>
            </a:p>
            <a:p>
              <a:pPr algn="ctr"/>
              <a:r>
                <a:rPr lang="es-ES_tradnl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B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922BCA-666A-1742-AF00-D1391E90B07D}"/>
                </a:ext>
              </a:extLst>
            </p:cNvPr>
            <p:cNvGrpSpPr/>
            <p:nvPr/>
          </p:nvGrpSpPr>
          <p:grpSpPr>
            <a:xfrm>
              <a:off x="3221002" y="4414897"/>
              <a:ext cx="1817852" cy="499648"/>
              <a:chOff x="3221002" y="4414897"/>
              <a:chExt cx="1817852" cy="36301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7588BCC-5324-BE4F-8018-ABCD39A82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1002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DFF2B5C-8E08-6A48-834A-C8C133E88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26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E9EDB02-2C66-BB43-BBB1-6EB777A8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854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8FAC-5550-DE47-BF1C-3AC280E7B723}"/>
              </a:ext>
            </a:extLst>
          </p:cNvPr>
          <p:cNvGrpSpPr/>
          <p:nvPr/>
        </p:nvGrpSpPr>
        <p:grpSpPr>
          <a:xfrm>
            <a:off x="788285" y="3293727"/>
            <a:ext cx="3800601" cy="1585515"/>
            <a:chOff x="397906" y="4391636"/>
            <a:chExt cx="5067468" cy="2114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6C7E6-8BF0-B44B-BC35-5926A207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06" y="4391636"/>
              <a:ext cx="2122018" cy="211402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87AD19-0345-DC4B-A5C8-9117AE79ECCD}"/>
                </a:ext>
              </a:extLst>
            </p:cNvPr>
            <p:cNvSpPr/>
            <p:nvPr/>
          </p:nvSpPr>
          <p:spPr>
            <a:xfrm>
              <a:off x="2826845" y="4914545"/>
              <a:ext cx="2638529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Composición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B6F6CA-7726-794E-85F6-9BD2F1E919A8}"/>
                </a:ext>
              </a:extLst>
            </p:cNvPr>
            <p:cNvCxnSpPr>
              <a:cxnSpLocks/>
              <a:stCxn id="12" idx="1"/>
              <a:endCxn id="3" idx="3"/>
            </p:cNvCxnSpPr>
            <p:nvPr/>
          </p:nvCxnSpPr>
          <p:spPr>
            <a:xfrm flipH="1">
              <a:off x="2519924" y="5443050"/>
              <a:ext cx="30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4B9FA-DBFE-F440-9384-4C47598D21B3}"/>
              </a:ext>
            </a:extLst>
          </p:cNvPr>
          <p:cNvGrpSpPr/>
          <p:nvPr/>
        </p:nvGrpSpPr>
        <p:grpSpPr>
          <a:xfrm>
            <a:off x="1751347" y="1057017"/>
            <a:ext cx="5927835" cy="2333248"/>
            <a:chOff x="1643749" y="1409356"/>
            <a:chExt cx="7903780" cy="311099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8184FC-0594-074E-A547-75E3E05ABC3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1643749" y="2466364"/>
              <a:ext cx="118309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C270B4-5B11-0846-9EFB-0C14CF6DBCA1}"/>
                </a:ext>
              </a:extLst>
            </p:cNvPr>
            <p:cNvSpPr/>
            <p:nvPr/>
          </p:nvSpPr>
          <p:spPr>
            <a:xfrm>
              <a:off x="2826846" y="1937859"/>
              <a:ext cx="2561900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Descomposición de Colores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7C3FE-E12C-E14B-A5F6-15DA3641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803" y="1409356"/>
              <a:ext cx="3950726" cy="3110997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39490-64DB-6F4B-AD05-8A25366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37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F5EFF0-D5F0-3F46-8338-FFC59C5C9C7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61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E9777-0819-C945-BDCD-1BA175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889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FB765-5D1F-1446-8BA2-BAB209F7B99A}"/>
                </a:ext>
              </a:extLst>
            </p:cNvPr>
            <p:cNvSpPr txBox="1"/>
            <p:nvPr/>
          </p:nvSpPr>
          <p:spPr>
            <a:xfrm>
              <a:off x="2874161" y="2988555"/>
              <a:ext cx="2663551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R</a:t>
              </a:r>
              <a:r>
                <a:rPr lang="en-US" sz="1600" dirty="0">
                  <a:latin typeface="Trebuchet MS" panose="020B0703020202090204" pitchFamily="34" charset="0"/>
                </a:rPr>
                <a:t>            </a:t>
              </a:r>
              <a:r>
                <a:rPr lang="en-US" sz="1600" dirty="0">
                  <a:solidFill>
                    <a:srgbClr val="00FF00"/>
                  </a:solidFill>
                  <a:latin typeface="Trebuchet MS" panose="020B0703020202090204" pitchFamily="34" charset="0"/>
                </a:rPr>
                <a:t>G</a:t>
              </a:r>
              <a:r>
                <a:rPr lang="en-US" sz="1600" dirty="0">
                  <a:latin typeface="Trebuchet MS" panose="020B0703020202090204" pitchFamily="34" charset="0"/>
                </a:rPr>
                <a:t>           </a:t>
              </a:r>
              <a:r>
                <a:rPr lang="en-US" sz="16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B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E02078D-D90B-BF4A-ABC8-65B41DDFA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85" y="1057016"/>
            <a:ext cx="1587527" cy="15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84" y="95579"/>
            <a:ext cx="4952342" cy="49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53613146-E34D-AE4E-AC3D-89639EFE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685EA-F43A-B34A-AE2E-2B623B0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873" y="613095"/>
            <a:ext cx="3886200" cy="42386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CD20537-1746-9444-B1F3-854C47C38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0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7D0A6-1698-DA44-8742-C02FD08F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38" y="525070"/>
            <a:ext cx="3914775" cy="4438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271C93-17A8-1A4E-92E6-B0B61F27C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3780D-6AA5-EF4E-8F4B-7FDA4E22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91" y="526176"/>
            <a:ext cx="3943350" cy="44577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B081BE-E2FD-0245-8E74-3AA76B77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0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1107E6-47AA-6241-8D68-E9A25DF9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15" y="473789"/>
            <a:ext cx="4171950" cy="45624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80FE9E8-870F-6A40-A1C1-812F480D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0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1F6DF-DE46-1442-9834-2D1148E0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13" y="466410"/>
            <a:ext cx="4124325" cy="46291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7C7D1A3-9056-BB4E-9077-77066988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87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113D-3AD4-184B-9691-E087B399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05" y="568379"/>
            <a:ext cx="4229100" cy="44481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A08EAB5-9FC7-1442-8C7A-7CCDF2E68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1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6D6C9E-2D70-5147-9E7B-654BA35D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40" y="485934"/>
            <a:ext cx="4257675" cy="45815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673EE9C-C915-8E44-9529-15672ACF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27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267</Words>
  <Application>Microsoft Macintosh PowerPoint</Application>
  <PresentationFormat>On-screen Show (16:9)</PresentationFormat>
  <Paragraphs>79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15</cp:revision>
  <dcterms:modified xsi:type="dcterms:W3CDTF">2024-08-20T14:33:44Z</dcterms:modified>
</cp:coreProperties>
</file>